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259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AAFB2-6097-45EC-A96D-E5F6BEC81A92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E2403-C53A-4304-AD8D-E93267B7E7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1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2544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824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996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 txBox="1">
            <a:spLocks noGrp="1"/>
          </p:cNvSpPr>
          <p:nvPr>
            <p:ph type="ctrTitle"/>
          </p:nvPr>
        </p:nvSpPr>
        <p:spPr>
          <a:xfrm>
            <a:off x="383178" y="1343290"/>
            <a:ext cx="8377646" cy="1034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3AB00"/>
              </a:buClr>
              <a:buSzPts val="3200"/>
              <a:buFont typeface="Arimo"/>
              <a:buNone/>
              <a:defRPr sz="2400" b="0" i="0" cap="none">
                <a:solidFill>
                  <a:srgbClr val="73AB00"/>
                </a:solidFill>
                <a:latin typeface="Arimo"/>
                <a:ea typeface="Arimo"/>
                <a:cs typeface="Arimo"/>
                <a:sym typeface="Arim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dt" idx="10"/>
          </p:nvPr>
        </p:nvSpPr>
        <p:spPr>
          <a:xfrm>
            <a:off x="0" y="64521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ftr" idx="11"/>
          </p:nvPr>
        </p:nvSpPr>
        <p:spPr>
          <a:xfrm>
            <a:off x="3028950" y="64521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ldNum" idx="12"/>
          </p:nvPr>
        </p:nvSpPr>
        <p:spPr>
          <a:xfrm>
            <a:off x="7086600" y="64521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7" name="Google Shape;47;p5"/>
          <p:cNvSpPr txBox="1">
            <a:spLocks noGrp="1"/>
          </p:cNvSpPr>
          <p:nvPr>
            <p:ph type="body" idx="1"/>
          </p:nvPr>
        </p:nvSpPr>
        <p:spPr>
          <a:xfrm>
            <a:off x="383178" y="4902926"/>
            <a:ext cx="8377646" cy="361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171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73AB00"/>
              </a:buClr>
              <a:buSzPts val="1600"/>
              <a:buNone/>
              <a:defRPr sz="1200">
                <a:solidFill>
                  <a:srgbClr val="73AB00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2"/>
          </p:nvPr>
        </p:nvSpPr>
        <p:spPr>
          <a:xfrm>
            <a:off x="383178" y="5264782"/>
            <a:ext cx="8377646" cy="704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171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>
                <a:solidFill>
                  <a:schemeClr val="lt1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3"/>
          </p:nvPr>
        </p:nvSpPr>
        <p:spPr>
          <a:xfrm>
            <a:off x="383178" y="3422468"/>
            <a:ext cx="8377646" cy="361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171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73AB00"/>
              </a:buClr>
              <a:buSzPts val="1600"/>
              <a:buNone/>
              <a:defRPr sz="1200">
                <a:solidFill>
                  <a:srgbClr val="73AB00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body" idx="4"/>
          </p:nvPr>
        </p:nvSpPr>
        <p:spPr>
          <a:xfrm>
            <a:off x="383178" y="3784324"/>
            <a:ext cx="8377646" cy="704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1714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200">
                <a:solidFill>
                  <a:schemeClr val="lt1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350"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232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76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00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595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760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37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269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6225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19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79E8E-F20E-4846-9C66-B61EC5C6D897}" type="datetimeFigureOut">
              <a:rPr lang="es-MX" smtClean="0"/>
              <a:t>21/08/2020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D8682-4BD2-48FD-BD26-35DC8F6B2E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156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gaGgiwglLHtW8hLckr6CnTjUWByd8k7eQy77hCC6PEo/ed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 txBox="1">
            <a:spLocks noGrp="1"/>
          </p:cNvSpPr>
          <p:nvPr>
            <p:ph type="ctrTitle"/>
          </p:nvPr>
        </p:nvSpPr>
        <p:spPr>
          <a:xfrm>
            <a:off x="1518873" y="1463251"/>
            <a:ext cx="6283235" cy="7756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 algn="ctr"/>
            <a:r>
              <a:rPr lang="es-ES" sz="2800" b="1" dirty="0"/>
              <a:t>Taller sobre la plataforma de ciencia ciudadana “Naturalista”</a:t>
            </a:r>
            <a:endParaRPr sz="2800" b="1" dirty="0"/>
          </a:p>
        </p:txBody>
      </p:sp>
      <p:sp>
        <p:nvSpPr>
          <p:cNvPr id="101" name="Google Shape;101;p12"/>
          <p:cNvSpPr txBox="1">
            <a:spLocks noGrp="1"/>
          </p:cNvSpPr>
          <p:nvPr>
            <p:ph type="body" idx="1"/>
          </p:nvPr>
        </p:nvSpPr>
        <p:spPr>
          <a:xfrm>
            <a:off x="127397" y="3289701"/>
            <a:ext cx="6283235" cy="27139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s-ES" sz="1800" dirty="0">
                <a:solidFill>
                  <a:schemeClr val="bg1"/>
                </a:solidFill>
              </a:rPr>
              <a:t>Impartido por: María Eugenia González Díaz, tutor naturalista</a:t>
            </a:r>
            <a:endParaRPr sz="1800" dirty="0">
              <a:solidFill>
                <a:schemeClr val="bg1"/>
              </a:solidFill>
            </a:endParaRPr>
          </a:p>
        </p:txBody>
      </p:sp>
      <p:sp>
        <p:nvSpPr>
          <p:cNvPr id="102" name="Google Shape;102;p12"/>
          <p:cNvSpPr txBox="1">
            <a:spLocks noGrp="1"/>
          </p:cNvSpPr>
          <p:nvPr>
            <p:ph type="body" idx="2"/>
          </p:nvPr>
        </p:nvSpPr>
        <p:spPr>
          <a:xfrm>
            <a:off x="344128" y="3831794"/>
            <a:ext cx="8406581" cy="168069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s-ES" sz="1800" dirty="0"/>
              <a:t>Instrucciones:</a:t>
            </a:r>
          </a:p>
          <a:p>
            <a:pPr marL="228600" indent="-228600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s-ES" sz="1800" dirty="0"/>
              <a:t>Descarga la app Naturalista en tu celular, Tablet y crea tu cuenta</a:t>
            </a:r>
          </a:p>
          <a:p>
            <a:pPr marL="228600" indent="-228600">
              <a:spcBef>
                <a:spcPts val="0"/>
              </a:spcBef>
              <a:buAutoNum type="arabicPeriod"/>
            </a:pPr>
            <a:r>
              <a:rPr lang="es-ES" sz="1800" dirty="0"/>
              <a:t>Regístrate en el formato Google </a:t>
            </a:r>
          </a:p>
          <a:p>
            <a:pPr marL="228600" indent="-228600">
              <a:spcBef>
                <a:spcPts val="0"/>
              </a:spcBef>
              <a:buAutoNum type="arabicPeriod"/>
            </a:pPr>
            <a:r>
              <a:rPr lang="es-MX" sz="1800" dirty="0">
                <a:hlinkClick r:id="rId3"/>
              </a:rPr>
              <a:t>https://docs.google.com/forms/d/1gaGgiwglLHtW8hLckr6CnTjUWByd8k7eQy77hCC6PEo/edit</a:t>
            </a:r>
            <a:endParaRPr lang="es-MX" sz="1800" dirty="0"/>
          </a:p>
          <a:p>
            <a:pPr marL="228600" indent="-228600">
              <a:spcBef>
                <a:spcPts val="0"/>
              </a:spcBef>
              <a:buAutoNum type="arabicPeriod"/>
            </a:pPr>
            <a:r>
              <a:rPr lang="es-ES" sz="1800" dirty="0"/>
              <a:t>Te enviaremos la liga al correo que registres en el formato Google, para que puedas ingresar al taller el día y hora indicados</a:t>
            </a:r>
          </a:p>
        </p:txBody>
      </p:sp>
      <p:sp>
        <p:nvSpPr>
          <p:cNvPr id="104" name="Google Shape;104;p12"/>
          <p:cNvSpPr txBox="1">
            <a:spLocks noGrp="1"/>
          </p:cNvSpPr>
          <p:nvPr>
            <p:ph type="body" idx="4"/>
          </p:nvPr>
        </p:nvSpPr>
        <p:spPr>
          <a:xfrm>
            <a:off x="127398" y="2762021"/>
            <a:ext cx="6283235" cy="52837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s-ES" sz="1800" dirty="0"/>
              <a:t>Miércoles 26 de agosto de 2020</a:t>
            </a:r>
          </a:p>
          <a:p>
            <a:pPr marL="0" indent="0">
              <a:spcBef>
                <a:spcPts val="0"/>
              </a:spcBef>
            </a:pPr>
            <a:r>
              <a:rPr lang="es-ES" sz="1800" dirty="0"/>
              <a:t>18:00 a 20:00 </a:t>
            </a:r>
            <a:r>
              <a:rPr lang="es-ES" sz="1800" dirty="0" err="1"/>
              <a:t>hrs</a:t>
            </a:r>
            <a:endParaRPr sz="18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1D8A598-A3C2-4014-B622-CF522ECD65D2}"/>
              </a:ext>
            </a:extLst>
          </p:cNvPr>
          <p:cNvSpPr txBox="1"/>
          <p:nvPr/>
        </p:nvSpPr>
        <p:spPr>
          <a:xfrm>
            <a:off x="3867619" y="133963"/>
            <a:ext cx="5276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accent6">
                    <a:lumMod val="75000"/>
                  </a:schemeClr>
                </a:solidFill>
              </a:rPr>
              <a:t>¡Se parte de esta gran red de ciencia ciudadana!</a:t>
            </a:r>
            <a:endParaRPr lang="es-MX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AADE5D1-CB92-443A-833E-E4A31F6D13F2}"/>
              </a:ext>
            </a:extLst>
          </p:cNvPr>
          <p:cNvSpPr txBox="1"/>
          <p:nvPr/>
        </p:nvSpPr>
        <p:spPr>
          <a:xfrm>
            <a:off x="5095745" y="2600352"/>
            <a:ext cx="4294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Se otorgarán constancias de participación</a:t>
            </a:r>
            <a:endParaRPr lang="es-MX" b="1" dirty="0">
              <a:solidFill>
                <a:schemeClr val="bg1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9105C0E-4771-42AA-94F4-CF2B4A3E00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432" y="6132297"/>
            <a:ext cx="2362200" cy="553640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2BDED3BC-22EE-4388-8410-8F2F36065D1A}"/>
              </a:ext>
            </a:extLst>
          </p:cNvPr>
          <p:cNvSpPr/>
          <p:nvPr/>
        </p:nvSpPr>
        <p:spPr>
          <a:xfrm>
            <a:off x="127397" y="6451359"/>
            <a:ext cx="1750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dirty="0">
                <a:solidFill>
                  <a:schemeClr val="bg1"/>
                </a:solidFill>
                <a:latin typeface="+mj-lt"/>
              </a:rPr>
              <a:t>rempa.com.mx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BC0E05-CDC3-4236-BC55-EDB621233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4444" y="781050"/>
            <a:ext cx="6858000" cy="953691"/>
          </a:xfrm>
        </p:spPr>
        <p:txBody>
          <a:bodyPr/>
          <a:lstStyle/>
          <a:p>
            <a:r>
              <a:rPr lang="es-ES" dirty="0"/>
              <a:t>Temario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BE0EC4-234A-494D-81F4-5F14D3387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294335"/>
            <a:ext cx="6858000" cy="3782615"/>
          </a:xfrm>
        </p:spPr>
        <p:txBody>
          <a:bodyPr>
            <a:normAutofit/>
          </a:bodyPr>
          <a:lstStyle/>
          <a:p>
            <a:pPr algn="l"/>
            <a:r>
              <a:rPr lang="es-ES" sz="2000" dirty="0"/>
              <a:t>1. ¿Qué es naturalista?</a:t>
            </a:r>
          </a:p>
          <a:p>
            <a:pPr algn="l"/>
            <a:r>
              <a:rPr lang="es-ES" sz="2000" dirty="0"/>
              <a:t>2. Subir observaciones de flora y fauna</a:t>
            </a:r>
          </a:p>
          <a:p>
            <a:pPr algn="l"/>
            <a:r>
              <a:rPr lang="es-ES" sz="2000" dirty="0"/>
              <a:t>3. Uso de filtros y panel explora</a:t>
            </a:r>
          </a:p>
          <a:p>
            <a:pPr algn="l"/>
            <a:r>
              <a:rPr lang="es-MX" sz="2000" dirty="0"/>
              <a:t>4. Explorar en tus observaciones y las de otros naturalistas</a:t>
            </a:r>
          </a:p>
          <a:p>
            <a:pPr algn="l"/>
            <a:r>
              <a:rPr lang="es-MX" sz="2000" dirty="0"/>
              <a:t>5. Lugares, buscar y crear</a:t>
            </a:r>
          </a:p>
          <a:p>
            <a:pPr algn="l"/>
            <a:r>
              <a:rPr lang="es-MX" sz="2000" dirty="0"/>
              <a:t>6. Proyectos, creación y navegación</a:t>
            </a:r>
          </a:p>
          <a:p>
            <a:pPr algn="l"/>
            <a:r>
              <a:rPr lang="es-MX" sz="2000" dirty="0"/>
              <a:t>7. Información de las especies</a:t>
            </a:r>
          </a:p>
          <a:p>
            <a:pPr algn="l"/>
            <a:r>
              <a:rPr lang="es-MX" sz="2000" dirty="0"/>
              <a:t>8. ¿Cómo usar la app Naturalista?</a:t>
            </a:r>
          </a:p>
          <a:p>
            <a:pPr algn="l"/>
            <a:r>
              <a:rPr lang="es-MX" sz="2000" dirty="0"/>
              <a:t>9. Ejercicios prácticos. </a:t>
            </a:r>
          </a:p>
        </p:txBody>
      </p:sp>
    </p:spTree>
    <p:extLst>
      <p:ext uri="{BB962C8B-B14F-4D97-AF65-F5344CB8AC3E}">
        <p14:creationId xmlns:p14="http://schemas.microsoft.com/office/powerpoint/2010/main" val="695965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9493</TotalTime>
  <Words>179</Words>
  <Application>Microsoft Office PowerPoint</Application>
  <PresentationFormat>Presentación en pantalla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Arimo</vt:lpstr>
      <vt:lpstr>Calibri</vt:lpstr>
      <vt:lpstr>Calibri Light</vt:lpstr>
      <vt:lpstr>Tema de Office</vt:lpstr>
      <vt:lpstr>Taller sobre la plataforma de ciencia ciudadana “Naturalista”</vt:lpstr>
      <vt:lpstr>Temario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Cursos BV1</dc:creator>
  <cp:lastModifiedBy>Cursos BV1</cp:lastModifiedBy>
  <cp:revision>21</cp:revision>
  <dcterms:created xsi:type="dcterms:W3CDTF">2020-06-16T03:27:58Z</dcterms:created>
  <dcterms:modified xsi:type="dcterms:W3CDTF">2020-08-21T17:48:56Z</dcterms:modified>
</cp:coreProperties>
</file>